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35" autoAdjust="0"/>
    <p:restoredTop sz="94660"/>
  </p:normalViewPr>
  <p:slideViewPr>
    <p:cSldViewPr snapToGrid="0">
      <p:cViewPr varScale="1">
        <p:scale>
          <a:sx n="84" d="100"/>
          <a:sy n="84" d="100"/>
        </p:scale>
        <p:origin x="200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3093" y="3691201"/>
            <a:ext cx="95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7" y="2191410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H3K27ac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661274" y="1372243"/>
            <a:ext cx="7171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849954" y="1367999"/>
            <a:ext cx="649480" cy="118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3533240" y="1363653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23851" y="9090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98940" y="90905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02466" y="90905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E705E-870D-406B-13F3-81C8F928636E}"/>
              </a:ext>
            </a:extLst>
          </p:cNvPr>
          <p:cNvCxnSpPr>
            <a:cxnSpLocks/>
          </p:cNvCxnSpPr>
          <p:nvPr/>
        </p:nvCxnSpPr>
        <p:spPr>
          <a:xfrm>
            <a:off x="5373970" y="380234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0C10F1-659A-EC7C-C464-58047107E369}"/>
              </a:ext>
            </a:extLst>
          </p:cNvPr>
          <p:cNvCxnSpPr>
            <a:cxnSpLocks/>
          </p:cNvCxnSpPr>
          <p:nvPr/>
        </p:nvCxnSpPr>
        <p:spPr>
          <a:xfrm>
            <a:off x="5373970" y="398350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F85E98-C52C-FBE6-A049-5769B2231E14}"/>
              </a:ext>
            </a:extLst>
          </p:cNvPr>
          <p:cNvCxnSpPr>
            <a:cxnSpLocks/>
          </p:cNvCxnSpPr>
          <p:nvPr/>
        </p:nvCxnSpPr>
        <p:spPr>
          <a:xfrm>
            <a:off x="5431938" y="3300636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7F93FD6-44C2-84C5-BEDC-023E5A15C537}"/>
              </a:ext>
            </a:extLst>
          </p:cNvPr>
          <p:cNvSpPr txBox="1"/>
          <p:nvPr/>
        </p:nvSpPr>
        <p:spPr>
          <a:xfrm>
            <a:off x="5612785" y="31638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FA16E-123C-B91E-F564-B0CCB1E79870}"/>
              </a:ext>
            </a:extLst>
          </p:cNvPr>
          <p:cNvSpPr txBox="1"/>
          <p:nvPr/>
        </p:nvSpPr>
        <p:spPr>
          <a:xfrm>
            <a:off x="5600675" y="363970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53F50D-004B-C879-31B9-21CA3966A3F3}"/>
              </a:ext>
            </a:extLst>
          </p:cNvPr>
          <p:cNvSpPr txBox="1"/>
          <p:nvPr/>
        </p:nvSpPr>
        <p:spPr>
          <a:xfrm>
            <a:off x="5600675" y="385750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92D31A-64D9-8570-1059-64386A1E4D66}"/>
              </a:ext>
            </a:extLst>
          </p:cNvPr>
          <p:cNvCxnSpPr>
            <a:cxnSpLocks/>
          </p:cNvCxnSpPr>
          <p:nvPr/>
        </p:nvCxnSpPr>
        <p:spPr>
          <a:xfrm>
            <a:off x="4404752" y="1383129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9D567E3-18D4-7B84-4CE1-31D3776D24AA}"/>
              </a:ext>
            </a:extLst>
          </p:cNvPr>
          <p:cNvSpPr txBox="1"/>
          <p:nvPr/>
        </p:nvSpPr>
        <p:spPr>
          <a:xfrm>
            <a:off x="3600703" y="8973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9149D3-C845-1F8F-83F1-660857A3FF64}"/>
              </a:ext>
            </a:extLst>
          </p:cNvPr>
          <p:cNvSpPr txBox="1"/>
          <p:nvPr/>
        </p:nvSpPr>
        <p:spPr>
          <a:xfrm>
            <a:off x="573030" y="811272"/>
            <a:ext cx="907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GSK126</a:t>
            </a:r>
          </a:p>
          <a:p>
            <a:r>
              <a:rPr lang="en-US" dirty="0"/>
              <a:t>(µM)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3B5C2CF-C6A1-25FF-3CAB-FEEFFF6200CB}"/>
              </a:ext>
            </a:extLst>
          </p:cNvPr>
          <p:cNvCxnSpPr>
            <a:cxnSpLocks/>
          </p:cNvCxnSpPr>
          <p:nvPr/>
        </p:nvCxnSpPr>
        <p:spPr>
          <a:xfrm>
            <a:off x="5361860" y="209363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CA72858-A946-E0E4-4AB7-F0438533BC12}"/>
              </a:ext>
            </a:extLst>
          </p:cNvPr>
          <p:cNvCxnSpPr>
            <a:cxnSpLocks/>
          </p:cNvCxnSpPr>
          <p:nvPr/>
        </p:nvCxnSpPr>
        <p:spPr>
          <a:xfrm>
            <a:off x="5361860" y="227478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EC1C68E-9631-E891-6911-CF4067D186E4}"/>
              </a:ext>
            </a:extLst>
          </p:cNvPr>
          <p:cNvCxnSpPr>
            <a:cxnSpLocks/>
          </p:cNvCxnSpPr>
          <p:nvPr/>
        </p:nvCxnSpPr>
        <p:spPr>
          <a:xfrm>
            <a:off x="5419828" y="159191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637894E-D506-398D-BABF-A7DBB6D20BA9}"/>
              </a:ext>
            </a:extLst>
          </p:cNvPr>
          <p:cNvSpPr txBox="1"/>
          <p:nvPr/>
        </p:nvSpPr>
        <p:spPr>
          <a:xfrm>
            <a:off x="5600675" y="1455110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C6A09B-5D5A-9F1C-2009-46A04ADD1A3C}"/>
              </a:ext>
            </a:extLst>
          </p:cNvPr>
          <p:cNvSpPr txBox="1"/>
          <p:nvPr/>
        </p:nvSpPr>
        <p:spPr>
          <a:xfrm>
            <a:off x="5588565" y="1930989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F72CF0-8DFA-9C88-BEE2-CA97BE379E83}"/>
              </a:ext>
            </a:extLst>
          </p:cNvPr>
          <p:cNvSpPr txBox="1"/>
          <p:nvPr/>
        </p:nvSpPr>
        <p:spPr>
          <a:xfrm>
            <a:off x="5588565" y="2148789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9C4CE2B4-314D-FCFA-8026-FB5E92440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353" y="1471871"/>
            <a:ext cx="3958859" cy="1439585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pic>
        <p:nvPicPr>
          <p:cNvPr id="106" name="Picture 105" descr="A picture containing device&#10;&#10;Description automatically generated">
            <a:extLst>
              <a:ext uri="{FF2B5EF4-FFF2-40B4-BE49-F238E27FC236}">
                <a16:creationId xmlns:a16="http://schemas.microsoft.com/office/drawing/2014/main" id="{269ACA6B-560A-887A-E356-B73E26DD0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968" y="3162198"/>
            <a:ext cx="3993440" cy="1452160"/>
          </a:xfrm>
          <a:prstGeom prst="rect">
            <a:avLst/>
          </a:prstGeom>
          <a:scene3d>
            <a:camera prst="orthographicFront">
              <a:rot lat="21599987" lon="10799999" rev="10799999"/>
            </a:camera>
            <a:lightRig rig="threePt" dir="t"/>
          </a:scene3d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AB17ECD3-3EDA-FAEB-2F2D-77645DCD2696}"/>
              </a:ext>
            </a:extLst>
          </p:cNvPr>
          <p:cNvSpPr txBox="1"/>
          <p:nvPr/>
        </p:nvSpPr>
        <p:spPr>
          <a:xfrm>
            <a:off x="2731482" y="344510"/>
            <a:ext cx="160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Exposure</a:t>
            </a:r>
          </a:p>
        </p:txBody>
      </p:sp>
    </p:spTree>
    <p:extLst>
      <p:ext uri="{BB962C8B-B14F-4D97-AF65-F5344CB8AC3E}">
        <p14:creationId xmlns:p14="http://schemas.microsoft.com/office/powerpoint/2010/main" val="260908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25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31</cp:revision>
  <dcterms:created xsi:type="dcterms:W3CDTF">2018-11-12T19:57:37Z</dcterms:created>
  <dcterms:modified xsi:type="dcterms:W3CDTF">2023-01-27T21:14:59Z</dcterms:modified>
</cp:coreProperties>
</file>